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02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2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crate-pen-box-wooden-slats-311771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https://pixabay.com/vectors/crate-pen-box-wooden-slats-311771/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crate,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heavy crate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light crate and a heavy crate are both sitting on the same floor.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869378" y="1284250"/>
            <a:ext cx="7460805" cy="5312769"/>
            <a:chOff x="869378" y="1284250"/>
            <a:chExt cx="7460805" cy="5312769"/>
          </a:xfrm>
        </p:grpSpPr>
        <p:grpSp>
          <p:nvGrpSpPr>
            <p:cNvPr id="3" name="Group 2"/>
            <p:cNvGrpSpPr/>
            <p:nvPr/>
          </p:nvGrpSpPr>
          <p:grpSpPr>
            <a:xfrm>
              <a:off x="869378" y="1284250"/>
              <a:ext cx="7460805" cy="5312769"/>
              <a:chOff x="823715" y="1512850"/>
              <a:chExt cx="7460805" cy="5312769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823715" y="1512850"/>
                <a:ext cx="7460805" cy="5312769"/>
                <a:chOff x="823716" y="1545231"/>
                <a:chExt cx="7460805" cy="5312769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823716" y="1545231"/>
                  <a:ext cx="7460805" cy="531276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scene3d>
                  <a:camera prst="orthographicFront">
                    <a:rot lat="19377226" lon="3478022" rev="17553023"/>
                  </a:camera>
                  <a:lightRig rig="threePt" dir="t"/>
                </a:scene3d>
                <a:sp3d extrusionH="63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8" name="Picture 4" descr="Box, Crate, Packing, Packing Ca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duotone>
                    <a:schemeClr val="accent4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43364" y="2564994"/>
                  <a:ext cx="1910754" cy="1912734"/>
                </a:xfrm>
                <a:prstGeom prst="rect">
                  <a:avLst/>
                </a:prstGeom>
                <a:noFill/>
                <a:scene3d>
                  <a:camera prst="orthographicFront">
                    <a:rot lat="900000" lon="0" rev="0"/>
                  </a:camera>
                  <a:lightRig rig="threePt" dir="t"/>
                </a:scene3d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10" name="Picture 4" descr="Box, Crate, Packing, Packing Case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5163" y="3015436"/>
                <a:ext cx="2547989" cy="2550629"/>
              </a:xfrm>
              <a:prstGeom prst="rect">
                <a:avLst/>
              </a:prstGeom>
              <a:noFill/>
              <a:scene3d>
                <a:camera prst="orthographicFront">
                  <a:rot lat="900000" lon="0" rev="0"/>
                </a:camera>
                <a:lightRig rig="threePt" dir="t"/>
              </a:scene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" name="TextBox 3"/>
            <p:cNvSpPr txBox="1"/>
            <p:nvPr/>
          </p:nvSpPr>
          <p:spPr>
            <a:xfrm>
              <a:off x="4768818" y="3098420"/>
              <a:ext cx="1352003" cy="52322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>
                <a:rot lat="20259908" lon="18243733" rev="4571602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 smtClean="0">
                  <a:solidFill>
                    <a:srgbClr val="FF0000"/>
                  </a:solidFill>
                  <a:latin typeface="Stencil" panose="040409050D0802020404" pitchFamily="82" charset="0"/>
                </a:rPr>
                <a:t>HEAVY</a:t>
              </a:r>
              <a:endParaRPr lang="en-GB" sz="2800" dirty="0">
                <a:solidFill>
                  <a:srgbClr val="FF0000"/>
                </a:solidFill>
                <a:latin typeface="Stencil" panose="040409050D0802020404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Light crate, heavy crate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What is correct about the forces in this situation?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031714"/>
            <a:ext cx="5331120" cy="56735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Each crate pushes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down on the floor with the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same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sized force. 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689102"/>
            <a:ext cx="5331120" cy="537913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floor pushes up on each crate because it is squashed a little.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346550"/>
            <a:ext cx="5331120" cy="547046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floor pushes up on each crate with the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same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sized force.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61" y="1379295"/>
            <a:ext cx="5609051" cy="243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44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39</TotalTime>
  <Words>106</Words>
  <Application>Microsoft Office PowerPoint</Application>
  <PresentationFormat>On-screen Show (4:3)</PresentationFormat>
  <Paragraphs>17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Stencil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</cp:revision>
  <dcterms:created xsi:type="dcterms:W3CDTF">2019-06-17T15:00:41Z</dcterms:created>
  <dcterms:modified xsi:type="dcterms:W3CDTF">2019-06-18T07:29:43Z</dcterms:modified>
</cp:coreProperties>
</file>